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404C75-687F-49D8-BA77-68FC78B35FB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D40499-749D-4B4A-8067-48E23FC16C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studio.code.org/s/course3/stage/4/puzzle/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4: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Functional </a:t>
            </a:r>
            <a:r>
              <a:rPr lang="en-US" dirty="0" err="1" smtClean="0"/>
              <a:t>Suncatchers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9530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remember from the last class?</a:t>
            </a:r>
          </a:p>
          <a:p>
            <a:r>
              <a:rPr lang="en-US" dirty="0" smtClean="0"/>
              <a:t>What did you like the best?</a:t>
            </a:r>
          </a:p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243137"/>
            <a:ext cx="1714500" cy="237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50" y="4614862"/>
            <a:ext cx="171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Hcpl.net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8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Students will: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Learn to find patterns in processes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Think about an artistic task in a different way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Interpret symbols as they relate to physical manipulatives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2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Function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- Say it with me: 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Func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-shun </a:t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A piece of code that you can easily call over and over again</a:t>
            </a:r>
          </a:p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Variable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- Say it with me: 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Vayr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-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ee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-ah-</a:t>
            </a:r>
            <a:r>
              <a:rPr lang="en-US" b="0" i="0" dirty="0" err="1" smtClean="0">
                <a:solidFill>
                  <a:srgbClr val="696969"/>
                </a:solidFill>
                <a:effectLst/>
                <a:latin typeface="Arial"/>
              </a:rPr>
              <a:t>buhl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 </a:t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A placeholder for a piece of information that can change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0664"/>
            <a:ext cx="7631990" cy="39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https://studio.code.org/s/course3/stage/4/puzzle/1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33916"/>
            <a:ext cx="5753313" cy="323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9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directions to create </a:t>
            </a:r>
            <a:r>
              <a:rPr lang="en-US" dirty="0" err="1" smtClean="0"/>
              <a:t>suncatchers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Use:</a:t>
            </a:r>
          </a:p>
          <a:p>
            <a:pPr lvl="1"/>
            <a:r>
              <a:rPr lang="en-US" dirty="0" smtClean="0"/>
              <a:t>Beads</a:t>
            </a:r>
          </a:p>
          <a:p>
            <a:pPr lvl="1"/>
            <a:r>
              <a:rPr lang="en-US" dirty="0" smtClean="0"/>
              <a:t>Spacers</a:t>
            </a:r>
          </a:p>
          <a:p>
            <a:pPr lvl="1"/>
            <a:r>
              <a:rPr lang="en-US" dirty="0" smtClean="0"/>
              <a:t>Special charms</a:t>
            </a:r>
          </a:p>
          <a:p>
            <a:pPr lvl="1"/>
            <a:r>
              <a:rPr lang="en-US" dirty="0" smtClean="0"/>
              <a:t>Knots</a:t>
            </a:r>
          </a:p>
          <a:p>
            <a:pPr lvl="1"/>
            <a:endParaRPr lang="en-US" dirty="0"/>
          </a:p>
          <a:p>
            <a:r>
              <a:rPr lang="en-US" dirty="0" smtClean="0"/>
              <a:t>The directions are an algorithm: a set of steps telling you what to </a:t>
            </a:r>
            <a:r>
              <a:rPr lang="en-US" smtClean="0"/>
              <a:t>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4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743200"/>
            <a:ext cx="3624746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438400"/>
            <a:ext cx="335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Find what </a:t>
            </a:r>
            <a:r>
              <a:rPr lang="en-US" sz="2000" dirty="0" smtClean="0"/>
              <a:t>skill number makes the given words and drag the words onto the given sequence to the left.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For Example: Skill 1 and Skill 2 </a:t>
            </a:r>
            <a:r>
              <a:rPr lang="en-US" sz="2000" dirty="0" smtClean="0"/>
              <a:t>make </a:t>
            </a:r>
            <a:r>
              <a:rPr lang="en-US" sz="2000" dirty="0" smtClean="0"/>
              <a:t>the word “STACK”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458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2 levels onto Stage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1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</TotalTime>
  <Words>127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2</vt:lpstr>
      <vt:lpstr>Austin</vt:lpstr>
      <vt:lpstr>Stage 4:  Functional Suncatchers</vt:lpstr>
      <vt:lpstr>Objectives</vt:lpstr>
      <vt:lpstr>Vocabulary</vt:lpstr>
      <vt:lpstr>Video</vt:lpstr>
      <vt:lpstr>Follow directions to create suncatchers</vt:lpstr>
      <vt:lpstr>Example</vt:lpstr>
      <vt:lpstr>Directions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4: Functional Suncatchers</dc:title>
  <dc:creator>ychristian</dc:creator>
  <cp:lastModifiedBy>O'Grady-Cunniff, Dianne (CCPS)</cp:lastModifiedBy>
  <cp:revision>3</cp:revision>
  <dcterms:created xsi:type="dcterms:W3CDTF">2015-07-22T12:40:02Z</dcterms:created>
  <dcterms:modified xsi:type="dcterms:W3CDTF">2015-07-25T18:40:54Z</dcterms:modified>
</cp:coreProperties>
</file>